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73" r:id="rId19"/>
    <p:sldId id="274" r:id="rId20"/>
    <p:sldId id="275" r:id="rId21"/>
    <p:sldId id="279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F33475-E7C1-3006-B685-6884201237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99FEE70-4C8E-173F-89AE-23DF27361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D3B27A-667F-3958-A8B3-3782D6B23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3AF40-419C-4B35-B5DC-F3FA5850E678}" type="datetimeFigureOut">
              <a:rPr lang="ru-RU" smtClean="0"/>
              <a:t>06.12.2024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E148EF-3E8A-195D-1D8F-FA0682752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370CC1-19C8-1BBE-CA57-430C24935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67B5-10EA-4895-9C7A-B20F3C2CC4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256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4BA086-D0B1-47B9-42F7-C6427B761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6FE004F-5695-A8F6-AAFA-BF5B6BD25C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AAF84E-9293-04A8-EF31-0791510E5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3AF40-419C-4B35-B5DC-F3FA5850E678}" type="datetimeFigureOut">
              <a:rPr lang="ru-RU" smtClean="0"/>
              <a:t>06.12.2024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A05D59-A290-267C-0CD1-F0CB3FC85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4CE2D22-A497-9017-7BE2-6B2BF1B8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67B5-10EA-4895-9C7A-B20F3C2CC4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5932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325DA47-4C30-6111-2C91-126AF7C241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28B824D-740D-8896-1601-3FCA334234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B3565D-47BF-315B-7C79-77ED9FD4F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3AF40-419C-4B35-B5DC-F3FA5850E678}" type="datetimeFigureOut">
              <a:rPr lang="ru-RU" smtClean="0"/>
              <a:t>06.12.2024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96556B-9652-32B3-AF2B-ADBB9D7A7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3395220-EF38-D6C1-0B38-4A69C52F3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67B5-10EA-4895-9C7A-B20F3C2CC4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8118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9740A9-1F96-E26C-A65F-8DC7DA7E4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F044B5-4DBB-57BC-B1DC-2618C032E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6B5D661-D9EC-E9D5-1DBF-426D102D7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3AF40-419C-4B35-B5DC-F3FA5850E678}" type="datetimeFigureOut">
              <a:rPr lang="ru-RU" smtClean="0"/>
              <a:t>06.12.2024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2BF5742-2077-8E50-2D23-9F26C7A91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6AF230-E11B-5CBF-1E03-32048FBD0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67B5-10EA-4895-9C7A-B20F3C2CC4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6809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D9C1A8-3827-30D3-8F98-E122595AF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D03E751-3F82-A321-A656-01FFB7940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BBC48F-3F3F-11AB-9608-56911347F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3AF40-419C-4B35-B5DC-F3FA5850E678}" type="datetimeFigureOut">
              <a:rPr lang="ru-RU" smtClean="0"/>
              <a:t>06.12.2024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C1F5624-B773-0B31-3BAF-32736867E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BCE49FD-8847-6B5F-D2B0-DC1115432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67B5-10EA-4895-9C7A-B20F3C2CC4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7831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AA9EDC-BCEA-6968-6727-56E3A8300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23B866-B657-DA36-BDBF-B1C43AA2C2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C7C3BBC-C4EB-4616-27B0-5294948F48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240B5E0-8842-3B7F-22DC-B193F277C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3AF40-419C-4B35-B5DC-F3FA5850E678}" type="datetimeFigureOut">
              <a:rPr lang="ru-RU" smtClean="0"/>
              <a:t>06.12.2024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2586A4C-6888-8EC4-3726-0D0459845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8B31029-F970-3C6E-C86C-1E3DF7179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67B5-10EA-4895-9C7A-B20F3C2CC4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05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4620F6-29D8-B2C5-DDDF-A75BAF93F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E7F8338-EB17-8315-F5B3-CA8AD009A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80C0A69-C80D-5E55-61A7-A45E6C06F6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2F7975E-2785-0065-F7B0-24187CEC02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6C7DAFA-93F0-D2FA-23BE-B062C9C74C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C1A1062-FB66-5AFE-EB2D-7F8A1B135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3AF40-419C-4B35-B5DC-F3FA5850E678}" type="datetimeFigureOut">
              <a:rPr lang="ru-RU" smtClean="0"/>
              <a:t>06.12.2024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CD32ADC-07A8-67FE-0D86-FBA65E618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A2F3FFF-6DC1-ECA8-14FE-D73AAADC2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67B5-10EA-4895-9C7A-B20F3C2CC4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1542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DC07C8-7B56-4BF8-1465-BE5F22E4C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5496691-ADFB-B0BA-2F6B-DE73FFE0C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3AF40-419C-4B35-B5DC-F3FA5850E678}" type="datetimeFigureOut">
              <a:rPr lang="ru-RU" smtClean="0"/>
              <a:t>06.12.2024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1B7174C-2D4E-B366-B2CD-384A86406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6CDEE9E-21F2-5ED4-4BF6-6A9A4B116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67B5-10EA-4895-9C7A-B20F3C2CC4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4522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B8CE8F3-CDB4-AAB3-5231-1670C3A09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3AF40-419C-4B35-B5DC-F3FA5850E678}" type="datetimeFigureOut">
              <a:rPr lang="ru-RU" smtClean="0"/>
              <a:t>06.12.2024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C523581-E358-38B4-BE68-CFE8355ED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161B462-3F4F-2A0B-8641-0AF494E12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67B5-10EA-4895-9C7A-B20F3C2CC4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8929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C96CD3-8EA1-A2DA-6EB7-E8DC80EA0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AD5BEE-7485-3E44-8E17-2D05D3D51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0D3EB4A-BC2F-C2C0-04E1-85A6EC8FF9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F7C8826-8AC3-705B-3415-69D6D0E4F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3AF40-419C-4B35-B5DC-F3FA5850E678}" type="datetimeFigureOut">
              <a:rPr lang="ru-RU" smtClean="0"/>
              <a:t>06.12.2024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D72578C-5CF0-93A8-6589-44DF757C0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1F1F5B9-9F3C-C30F-0AB6-1818E56F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67B5-10EA-4895-9C7A-B20F3C2CC4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8842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85A948-6F0A-BF30-1C91-A6E35F39E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8D6ED11-A37B-0299-D2F3-D207C2C904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3CD5E8C-63E1-3E89-EA69-2DBACAE3C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D1B8FB2-7392-0B8C-8B0C-16D77EAC6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3AF40-419C-4B35-B5DC-F3FA5850E678}" type="datetimeFigureOut">
              <a:rPr lang="ru-RU" smtClean="0"/>
              <a:t>06.12.2024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ED0E5F6-50E9-301C-C3F1-AF2315868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D40D3B3-0AA5-3E85-83FA-FF653B6B7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67B5-10EA-4895-9C7A-B20F3C2CC4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0379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144756-7529-C42F-DCA4-09165A34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07A45BE-17E1-7B6B-C29F-A654FA5DB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F20DF1-5690-8926-18CB-629120ABB5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B3AF40-419C-4B35-B5DC-F3FA5850E678}" type="datetimeFigureOut">
              <a:rPr lang="ru-RU" smtClean="0"/>
              <a:t>06.12.2024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C12AC2-441A-1A27-F6A0-B3FF04EBAC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CF2D2C-389D-5071-6FBF-3EAED572BC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A67B5-10EA-4895-9C7A-B20F3C2CC4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900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5CF48C-28F2-44BE-4B7C-ACBD72F04899}"/>
              </a:ext>
            </a:extLst>
          </p:cNvPr>
          <p:cNvSpPr txBox="1"/>
          <p:nvPr/>
        </p:nvSpPr>
        <p:spPr>
          <a:xfrm>
            <a:off x="2109216" y="2551837"/>
            <a:ext cx="79735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Аффинитивный анализ чеков покупок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25C010-1594-27B2-6A08-885D5BCE908C}"/>
              </a:ext>
            </a:extLst>
          </p:cNvPr>
          <p:cNvSpPr txBox="1"/>
          <p:nvPr/>
        </p:nvSpPr>
        <p:spPr>
          <a:xfrm>
            <a:off x="7412736" y="6400800"/>
            <a:ext cx="355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Автор: Шакиров Тимур ИУ5-55Б</a:t>
            </a:r>
          </a:p>
        </p:txBody>
      </p:sp>
    </p:spTree>
    <p:extLst>
      <p:ext uri="{BB962C8B-B14F-4D97-AF65-F5344CB8AC3E}">
        <p14:creationId xmlns:p14="http://schemas.microsoft.com/office/powerpoint/2010/main" val="3453945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64B3C-D471-3B81-B855-F0E38230B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>
            <a:extLst>
              <a:ext uri="{FF2B5EF4-FFF2-40B4-BE49-F238E27FC236}">
                <a16:creationId xmlns:a16="http://schemas.microsoft.com/office/drawing/2014/main" id="{898AD14B-91C7-41A8-D3D8-A9D072858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848" y="571500"/>
            <a:ext cx="817430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931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DEC11-CC69-35BA-A760-2FA82BD32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E53BDDC-34D8-1EAC-375E-537A5D845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712" y="1956839"/>
            <a:ext cx="9942576" cy="294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56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DB7F0-6158-C190-DDF2-BE39D637D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>
            <a:extLst>
              <a:ext uri="{FF2B5EF4-FFF2-40B4-BE49-F238E27FC236}">
                <a16:creationId xmlns:a16="http://schemas.microsoft.com/office/drawing/2014/main" id="{35A80FB3-8551-F8D5-A89C-40C9E85BC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194" y="1134022"/>
            <a:ext cx="9087612" cy="458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356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A9210-CF24-915F-8144-61CA2D961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FAF62A4A-EA3E-A9A3-4488-B193ADD54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04" y="527560"/>
            <a:ext cx="10984992" cy="580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706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5B240-9056-AEDE-CF6F-BA4C9F406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08159E56-9FA4-0E01-6AC5-1CB4BBAA7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299" y="612414"/>
            <a:ext cx="8169402" cy="563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922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61F5E-BDD9-92E3-9A7C-3E8359709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8E71A4-C5FA-F48F-A326-336AFA429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3177"/>
            <a:ext cx="12192000" cy="249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95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97C49-51CA-4E0A-1F57-7C16742B1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97C62B5-492E-4791-E062-E47EBAC3F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0844"/>
            <a:ext cx="12192000" cy="259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84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95C5B-CC70-4136-7984-AB3BBD577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702AA2-D202-82F1-4DAC-642EE92AD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0036"/>
            <a:ext cx="12192000" cy="253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507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FA80C-751B-46EB-AB9B-BE1AAAF0A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3B27442-DCAD-CF42-CF29-70A9CCC5E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6718"/>
            <a:ext cx="12192000" cy="270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94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864C1-BAD9-8634-1F46-D62569D36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A5DD5F8-CF41-C221-1423-8B046B693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9178"/>
            <a:ext cx="12192000" cy="271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789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7AA2C-A339-CECC-5882-84DD9B1A9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068AE6-6CE2-AC11-CC74-4C184D6D2607}"/>
              </a:ext>
            </a:extLst>
          </p:cNvPr>
          <p:cNvSpPr txBox="1"/>
          <p:nvPr/>
        </p:nvSpPr>
        <p:spPr>
          <a:xfrm>
            <a:off x="1702308" y="384048"/>
            <a:ext cx="8787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Сбор и подготовка данных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D57012-58D5-6C5A-5DDB-C919FE8CB3F7}"/>
              </a:ext>
            </a:extLst>
          </p:cNvPr>
          <p:cNvSpPr txBox="1"/>
          <p:nvPr/>
        </p:nvSpPr>
        <p:spPr>
          <a:xfrm>
            <a:off x="573024" y="2295144"/>
            <a:ext cx="7315200" cy="3675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Сбор данных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Предобработка данных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Смёрдживание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данных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01E24D-53A1-2ED7-E437-37FA99B09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624" y="1527307"/>
            <a:ext cx="7315200" cy="176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87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271CC-59A2-9237-01EE-AFB9746A7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98CF32E-4D46-0ED2-40CF-525177346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1803"/>
            <a:ext cx="12192000" cy="303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82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B3699-DF6B-C8EB-D578-1DD450F97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43AB78-BA83-A4CF-07C6-CBD918904E3E}"/>
              </a:ext>
            </a:extLst>
          </p:cNvPr>
          <p:cNvSpPr txBox="1"/>
          <p:nvPr/>
        </p:nvSpPr>
        <p:spPr>
          <a:xfrm>
            <a:off x="2250948" y="2413337"/>
            <a:ext cx="76901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595281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83CE7-2BB5-8F60-8157-14FCB96E1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EFB006-7F0F-8D39-FD3D-724DE7B5E24C}"/>
              </a:ext>
            </a:extLst>
          </p:cNvPr>
          <p:cNvSpPr txBox="1"/>
          <p:nvPr/>
        </p:nvSpPr>
        <p:spPr>
          <a:xfrm>
            <a:off x="2516124" y="365760"/>
            <a:ext cx="7159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и алгоритмы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80035C-1601-6D7A-57BB-47AA22E158D7}"/>
              </a:ext>
            </a:extLst>
          </p:cNvPr>
          <p:cNvSpPr txBox="1"/>
          <p:nvPr/>
        </p:nvSpPr>
        <p:spPr>
          <a:xfrm>
            <a:off x="1945590" y="946902"/>
            <a:ext cx="4755162" cy="2958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Apriori Algorithm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Association Rule Mining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FP-growth Algorithm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Статистические методы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C2C9F11-6A80-B20F-D0C2-482F576D1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88" y="4056539"/>
            <a:ext cx="4755162" cy="217559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9D34980-ACD1-AF40-07AA-1D01AD1FD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850" y="3754268"/>
            <a:ext cx="4634560" cy="30944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FF660C5-D081-E035-B822-C94F18C3C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752" y="1854964"/>
            <a:ext cx="4822951" cy="189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63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AE933-6265-2290-E816-6EA932EF5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F862FA02-420F-801B-B821-BC9206E10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75" y="0"/>
            <a:ext cx="66992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32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7FE42-C147-6A32-9046-BC6CDCCF7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64FE761-EEB2-58AB-04BC-AD649EA1E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75" y="0"/>
            <a:ext cx="66992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523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96802-0329-DFC7-DF16-130F9C627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4CF586E-890F-2D8F-B98A-315360702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0"/>
            <a:ext cx="78470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837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10ED1-EC46-5535-2C3C-91AFAC70C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FDFC5CA-CCAA-0232-F7A1-90D279EE4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180" y="660519"/>
            <a:ext cx="8333639" cy="553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216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ABAB2-130F-37B4-7219-33DECAAF1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2493582F-D973-E032-5CD6-1E7A1E432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044" y="652597"/>
            <a:ext cx="8363912" cy="555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297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8F0F3-71EB-6311-F808-1C982D888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578FC56D-D7B1-60DD-2D0D-05665E593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281" y="889650"/>
            <a:ext cx="8959437" cy="507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32798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37</Words>
  <Application>Microsoft Office PowerPoint</Application>
  <PresentationFormat>Широкоэкранный</PresentationFormat>
  <Paragraphs>13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Timur Shakirov</dc:creator>
  <cp:lastModifiedBy>Timur Shakirov</cp:lastModifiedBy>
  <cp:revision>3</cp:revision>
  <dcterms:created xsi:type="dcterms:W3CDTF">2024-12-05T23:19:12Z</dcterms:created>
  <dcterms:modified xsi:type="dcterms:W3CDTF">2024-12-06T01:46:02Z</dcterms:modified>
</cp:coreProperties>
</file>